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9" r:id="rId2"/>
  </p:sldIdLst>
  <p:sldSz cx="6858000" cy="9144000" type="screen4x3"/>
  <p:notesSz cx="6858000" cy="9686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30" y="10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A48A6-2FCF-44E5-8D43-F3C3155EAD5B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66925" y="727075"/>
            <a:ext cx="2724150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1B0EC-3719-4526-806C-E30406BA4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1B0EC-3719-4526-806C-E30406BA42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3AB2-7733-4912-A5BD-91981273C6A5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089-11C0-4AD5-B6EA-60421BF8E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3AB2-7733-4912-A5BD-91981273C6A5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089-11C0-4AD5-B6EA-60421BF8E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3AB2-7733-4912-A5BD-91981273C6A5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089-11C0-4AD5-B6EA-60421BF8E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3AB2-7733-4912-A5BD-91981273C6A5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089-11C0-4AD5-B6EA-60421BF8E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3AB2-7733-4912-A5BD-91981273C6A5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089-11C0-4AD5-B6EA-60421BF8E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3AB2-7733-4912-A5BD-91981273C6A5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089-11C0-4AD5-B6EA-60421BF8E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3AB2-7733-4912-A5BD-91981273C6A5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089-11C0-4AD5-B6EA-60421BF8E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3AB2-7733-4912-A5BD-91981273C6A5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089-11C0-4AD5-B6EA-60421BF8E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3AB2-7733-4912-A5BD-91981273C6A5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089-11C0-4AD5-B6EA-60421BF8E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3AB2-7733-4912-A5BD-91981273C6A5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089-11C0-4AD5-B6EA-60421BF8E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3AB2-7733-4912-A5BD-91981273C6A5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F089-11C0-4AD5-B6EA-60421BF8E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3AB2-7733-4912-A5BD-91981273C6A5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F089-11C0-4AD5-B6EA-60421BF8E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3071802"/>
          <a:ext cx="6357982" cy="38922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8843"/>
                <a:gridCol w="1108479"/>
                <a:gridCol w="428628"/>
                <a:gridCol w="642942"/>
                <a:gridCol w="571504"/>
                <a:gridCol w="582292"/>
                <a:gridCol w="428628"/>
                <a:gridCol w="489278"/>
                <a:gridCol w="367978"/>
                <a:gridCol w="571504"/>
                <a:gridCol w="428628"/>
                <a:gridCol w="489278"/>
              </a:tblGrid>
              <a:tr h="458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+mn-ea"/>
                        </a:rPr>
                        <a:t>№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effectLst/>
                          <a:latin typeface="+mn-lt"/>
                        </a:rPr>
                        <a:t>Наименование продукции</a:t>
                      </a:r>
                      <a:endParaRPr lang="ru-RU" sz="1000" b="1" i="1" kern="0" dirty="0">
                        <a:effectLst/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фасовка</a:t>
                      </a:r>
                      <a:endParaRPr lang="ru-RU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 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шт.                     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фасовка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Цена,  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фасовка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Цена,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шт.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фасовка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Цена, </a:t>
                      </a:r>
                      <a:r>
                        <a:rPr lang="ru-RU" sz="1000" b="1" baseline="0" dirty="0" smtClean="0">
                          <a:latin typeface="+mn-lt"/>
                        </a:rPr>
                        <a:t> шт.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фасовка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/>
                        <a:t>Цена,шт</a:t>
                      </a:r>
                      <a:r>
                        <a:rPr lang="ru-RU" sz="1000" b="1" dirty="0" smtClean="0"/>
                        <a:t>.</a:t>
                      </a:r>
                      <a:r>
                        <a:rPr lang="ru-RU" sz="1000" b="1" baseline="0" dirty="0" smtClean="0"/>
                        <a:t> </a:t>
                      </a:r>
                      <a:endParaRPr lang="ru-RU" sz="1000" b="1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1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Овсяные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хлопья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Геркулес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0,4кг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35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26,00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150,0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2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Крупа гречневая 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0,8кг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50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23,00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0,00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95,00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10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0,00</a:t>
                      </a:r>
                      <a:endParaRPr lang="ru-RU" sz="1000" b="1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3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Крупа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перловая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0,8кг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25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16,00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61,00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95,00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10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179,00</a:t>
                      </a:r>
                      <a:endParaRPr lang="ru-RU" sz="1000" b="1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4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Крупа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пшеничная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0,8кг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25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10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6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5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Рис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шлифованный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0,8кг. 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25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36,00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206,00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10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mtClean="0"/>
                        <a:t>400,00</a:t>
                      </a:r>
                      <a:endParaRPr lang="ru-RU" sz="1000" b="1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4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6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Рис пропаренный длин. 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0,8кг.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44р,00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smtClean="0">
                          <a:effectLst/>
                          <a:latin typeface="+mn-lt"/>
                          <a:ea typeface="Times New Roman"/>
                        </a:rPr>
                        <a:t>25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45,50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265,0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10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493,00</a:t>
                      </a:r>
                      <a:endParaRPr lang="ru-RU" sz="1000" b="1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7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Рис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длин. 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шлиф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0,8кг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25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44.50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10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8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Сахар-песок 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0,8кг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36,0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50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36,00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205,0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mtClean="0">
                          <a:latin typeface="+mn-lt"/>
                        </a:rPr>
                        <a:t>10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405,00</a:t>
                      </a:r>
                      <a:endParaRPr lang="ru-RU" sz="1000" b="1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9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9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Крупа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пшеничная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Артек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0,8кг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25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-------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------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------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mtClean="0">
                          <a:latin typeface="+mn-lt"/>
                        </a:rPr>
                        <a:t>10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------</a:t>
                      </a:r>
                      <a:endParaRPr lang="ru-RU" sz="1000" b="1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10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Пшено 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0,8кг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14,20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25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14,50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90,0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10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170,00</a:t>
                      </a:r>
                      <a:endParaRPr lang="ru-RU" sz="1000" b="1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11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Горох 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колотый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0,8кг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25, 00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25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26,00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152,0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10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294,0</a:t>
                      </a:r>
                      <a:endParaRPr lang="ru-RU" sz="1000" b="1" dirty="0"/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Мука в/с Гост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2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39,50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50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14,50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-------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98,00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</a:rPr>
                        <a:t>10 кг.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180,00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13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Мука 1/с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  <a:ea typeface="Times New Roman"/>
                        </a:rPr>
                        <a:t> Гост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effectLst/>
                          <a:latin typeface="+mn-lt"/>
                          <a:ea typeface="Times New Roman"/>
                        </a:rPr>
                        <a:t>2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-------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17220" algn="ctr"/>
                          <a:tab pos="1234440" algn="r"/>
                        </a:tabLst>
                        <a:defRPr/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50 кг.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13,00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-------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5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90,00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10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174,00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Макароны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0,5кг.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-------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20 кг.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21,00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0,8</a:t>
                      </a:r>
                      <a:r>
                        <a:rPr lang="ru-RU" sz="1000" b="1" baseline="0" dirty="0" smtClean="0">
                          <a:latin typeface="+mn-lt"/>
                        </a:rPr>
                        <a:t>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-------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3 кг.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74,00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8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Масло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  <a:ea typeface="Times New Roman"/>
                        </a:rPr>
                        <a:t> подсолнечное </a:t>
                      </a:r>
                      <a:r>
                        <a:rPr lang="ru-RU" sz="1000" b="1" baseline="0" dirty="0" err="1" smtClean="0">
                          <a:effectLst/>
                          <a:latin typeface="+mn-lt"/>
                          <a:ea typeface="Times New Roman"/>
                        </a:rPr>
                        <a:t>нераф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  <a:ea typeface="Times New Roman"/>
                        </a:rPr>
                        <a:t> л.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390,0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" algn="ctr"/>
                          <a:tab pos="1234440" algn="r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1,5л.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</a:rPr>
                        <a:t>135,0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214282"/>
            <a:ext cx="1071570" cy="91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Users\Пользователь\Desktop\слога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1214414"/>
            <a:ext cx="112513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500174" y="285722"/>
            <a:ext cx="519711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/>
              <a:t>О компании: </a:t>
            </a:r>
            <a:r>
              <a:rPr lang="ru-RU" sz="800" dirty="0" err="1" smtClean="0"/>
              <a:t>Давлекановский</a:t>
            </a:r>
            <a:r>
              <a:rPr lang="ru-RU" sz="800" dirty="0" smtClean="0"/>
              <a:t> </a:t>
            </a:r>
            <a:r>
              <a:rPr lang="ru-RU" sz="800" dirty="0"/>
              <a:t>комбинат хлебопродуктов  является основным поставщиком муки, круп, зерновых и сыпучих продуктов на территорию республики Башкортостан,  и за ее пределами.  В настоящее время компания производит фасованные крупы, сахар, муку, комбикорма, подсолнечное масло. Компания обеспечивает своих клиентов, как социальной группой товаров, так и продуктами наивысшего качества. Благодаря гибкому подходу к потребностям своих клиентов компания уже на протяжении многих лет, занимает лидирующую долю в реализации </a:t>
            </a:r>
            <a:r>
              <a:rPr lang="ru-RU" sz="800" dirty="0" smtClean="0"/>
              <a:t>муки </a:t>
            </a:r>
            <a:r>
              <a:rPr lang="ru-RU" sz="800" dirty="0"/>
              <a:t>во все сегменты потребительского </a:t>
            </a:r>
            <a:r>
              <a:rPr lang="ru-RU" sz="800" dirty="0" smtClean="0"/>
              <a:t>рынка.</a:t>
            </a:r>
          </a:p>
          <a:p>
            <a:r>
              <a:rPr lang="ru-RU" sz="800" b="1" dirty="0" smtClean="0"/>
              <a:t>Контакты: </a:t>
            </a:r>
            <a:r>
              <a:rPr lang="ru-RU" sz="800" dirty="0" smtClean="0"/>
              <a:t>453400 Республика Башкортостан г.Давлеканово ул.Ворошилова 2 </a:t>
            </a:r>
          </a:p>
          <a:p>
            <a:r>
              <a:rPr lang="ru-RU" sz="800" dirty="0" smtClean="0"/>
              <a:t>т/факс 34768 3-04-89  </a:t>
            </a:r>
          </a:p>
          <a:p>
            <a:endParaRPr lang="en-US" sz="1100" b="1" dirty="0" smtClean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71612" y="1357290"/>
            <a:ext cx="5036379" cy="2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7166" y="1643042"/>
            <a:ext cx="635798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bIns="0" anchor="ctr">
            <a:spAutoFit/>
          </a:bodyPr>
          <a:lstStyle/>
          <a:p>
            <a:pPr algn="ctr"/>
            <a:r>
              <a:rPr lang="ru-RU" sz="1000" dirty="0" smtClean="0"/>
              <a:t>Предлагаем к поставке продукцию производства </a:t>
            </a:r>
          </a:p>
          <a:p>
            <a:pPr algn="ctr"/>
            <a:r>
              <a:rPr lang="ru-RU" sz="1100" b="1" dirty="0" smtClean="0"/>
              <a:t>ООО «</a:t>
            </a:r>
            <a:r>
              <a:rPr lang="ru-RU" sz="1100" b="1" dirty="0" err="1" smtClean="0"/>
              <a:t>Давлекановский</a:t>
            </a:r>
            <a:r>
              <a:rPr lang="ru-RU" sz="1100" b="1" dirty="0" smtClean="0"/>
              <a:t> комбинат хлебопродуктов»</a:t>
            </a:r>
            <a:endParaRPr lang="ru-RU" sz="1100" dirty="0" smtClean="0"/>
          </a:p>
          <a:p>
            <a:pPr algn="ctr"/>
            <a:endParaRPr lang="ru-RU" sz="1000" dirty="0" smtClean="0"/>
          </a:p>
          <a:p>
            <a:pPr algn="ctr"/>
            <a:r>
              <a:rPr lang="ru-RU" sz="800" dirty="0" smtClean="0"/>
              <a:t>    </a:t>
            </a:r>
          </a:p>
          <a:p>
            <a:endParaRPr lang="ru-RU" sz="900" b="1" dirty="0">
              <a:latin typeface="+mj-lt"/>
            </a:endParaRPr>
          </a:p>
        </p:txBody>
      </p:sp>
      <p:pic>
        <p:nvPicPr>
          <p:cNvPr id="16" name="Picture 9" descr="C:\Users\Пользователь\Desktop\му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8" y="2214546"/>
            <a:ext cx="589306" cy="7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60" y="2285984"/>
            <a:ext cx="14287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80" y="2143108"/>
            <a:ext cx="577502" cy="90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82" y="2275778"/>
            <a:ext cx="857256" cy="73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Группа 17"/>
          <p:cNvGrpSpPr/>
          <p:nvPr/>
        </p:nvGrpSpPr>
        <p:grpSpPr>
          <a:xfrm>
            <a:off x="1643050" y="2285984"/>
            <a:ext cx="571504" cy="658108"/>
            <a:chOff x="375026" y="4572001"/>
            <a:chExt cx="634011" cy="122961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5026" y="4572001"/>
              <a:ext cx="634011" cy="122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Прямоугольник 19"/>
            <p:cNvSpPr/>
            <p:nvPr/>
          </p:nvSpPr>
          <p:spPr>
            <a:xfrm rot="18980946">
              <a:off x="500910" y="5090659"/>
              <a:ext cx="503622" cy="377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2400300" algn="l"/>
                </a:tabLst>
                <a:defRPr/>
              </a:pPr>
              <a:r>
                <a:rPr lang="ru-RU" sz="1000" b="1" dirty="0" smtClean="0">
                  <a:solidFill>
                    <a:srgbClr val="FF0000"/>
                  </a:solidFill>
                  <a:ea typeface="Times New Roman" pitchFamily="18" charset="0"/>
                  <a:cs typeface="Calibri" pitchFamily="34" charset="0"/>
                </a:rPr>
                <a:t>10 кг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Rectangle 1"/>
          <p:cNvSpPr>
            <a:spLocks noChangeArrowheads="1"/>
          </p:cNvSpPr>
          <p:nvPr/>
        </p:nvSpPr>
        <p:spPr bwMode="auto">
          <a:xfrm rot="18890453">
            <a:off x="1438169" y="2433281"/>
            <a:ext cx="90165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bIns="0" anchor="ctr">
            <a:spAutoFit/>
          </a:bodyPr>
          <a:lstStyle/>
          <a:p>
            <a:pPr algn="ctr">
              <a:tabLst>
                <a:tab pos="2400300" algn="l"/>
              </a:tabLst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Calibri" pitchFamily="34" charset="0"/>
              </a:rPr>
              <a:t>5 кг</a:t>
            </a:r>
            <a:endParaRPr lang="ru-RU" sz="1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982488" y="7765548"/>
            <a:ext cx="375888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bIns="0" anchor="ctr">
            <a:spAutoFit/>
          </a:bodyPr>
          <a:lstStyle/>
          <a:p>
            <a:pPr algn="ctr">
              <a:tabLst>
                <a:tab pos="2400300" algn="l"/>
              </a:tabLst>
              <a:defRPr/>
            </a:pPr>
            <a:r>
              <a:rPr lang="ru-RU" sz="1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1000" dirty="0" smtClean="0">
                <a:ea typeface="Times New Roman" pitchFamily="18" charset="0"/>
                <a:cs typeface="Times New Roman" pitchFamily="18" charset="0"/>
              </a:rPr>
              <a:t>Цена  оптовая , на </a:t>
            </a:r>
            <a:r>
              <a:rPr lang="ru-RU" sz="1000" dirty="0" smtClean="0">
                <a:ea typeface="Times New Roman" pitchFamily="18" charset="0"/>
                <a:cs typeface="Times New Roman" pitchFamily="18" charset="0"/>
              </a:rPr>
              <a:t>31</a:t>
            </a:r>
            <a:r>
              <a:rPr lang="ru-RU" sz="1000" dirty="0" smtClean="0">
                <a:ea typeface="Times New Roman" pitchFamily="18" charset="0"/>
                <a:cs typeface="Times New Roman" pitchFamily="18" charset="0"/>
              </a:rPr>
              <a:t>.05</a:t>
            </a:r>
            <a:r>
              <a:rPr lang="ru-RU" sz="1000" dirty="0" smtClean="0">
                <a:ea typeface="Times New Roman" pitchFamily="18" charset="0"/>
                <a:cs typeface="Times New Roman" pitchFamily="18" charset="0"/>
              </a:rPr>
              <a:t>. 2018 года .                                                                                                  </a:t>
            </a:r>
          </a:p>
          <a:p>
            <a:pPr algn="ctr">
              <a:tabLst>
                <a:tab pos="2400300" algn="l"/>
              </a:tabLst>
              <a:defRPr/>
            </a:pPr>
            <a:r>
              <a:rPr lang="ru-RU" sz="1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   </a:t>
            </a:r>
            <a:endParaRPr lang="ru-RU" sz="10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400300" algn="l"/>
              </a:tabLst>
              <a:defRPr/>
            </a:pPr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400300" algn="l"/>
              </a:tabLst>
              <a:defRPr/>
            </a:pPr>
            <a:r>
              <a:rPr lang="ru-RU" dirty="0" smtClean="0">
                <a:latin typeface="Arial" pitchFamily="34" charset="0"/>
              </a:rPr>
              <a:t>                                  </a:t>
            </a:r>
            <a:endParaRPr lang="ru-RU" sz="1200" b="1" dirty="0">
              <a:latin typeface="+mj-lt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000504" y="2714612"/>
            <a:ext cx="90165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bIns="0" anchor="ctr">
            <a:spAutoFit/>
          </a:bodyPr>
          <a:lstStyle/>
          <a:p>
            <a:pPr algn="ctr">
              <a:tabLst>
                <a:tab pos="2400300" algn="l"/>
              </a:tabLst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Calibri" pitchFamily="34" charset="0"/>
              </a:rPr>
              <a:t>3 кг</a:t>
            </a:r>
            <a:endParaRPr lang="ru-RU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072074" y="2643174"/>
            <a:ext cx="90165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bIns="0" anchor="ctr">
            <a:spAutoFit/>
          </a:bodyPr>
          <a:lstStyle/>
          <a:p>
            <a:pPr algn="ctr">
              <a:tabLst>
                <a:tab pos="2400300" algn="l"/>
              </a:tabLst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Calibri" pitchFamily="34" charset="0"/>
              </a:rPr>
              <a:t>0,8 кг</a:t>
            </a:r>
            <a:endParaRPr lang="ru-RU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2428868" y="2571736"/>
            <a:ext cx="90165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bIns="0" anchor="ctr">
            <a:spAutoFit/>
          </a:bodyPr>
          <a:lstStyle/>
          <a:p>
            <a:pPr algn="ctr">
              <a:tabLst>
                <a:tab pos="2400300" algn="l"/>
              </a:tabLst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Calibri" pitchFamily="34" charset="0"/>
              </a:rPr>
              <a:t>5л.</a:t>
            </a:r>
            <a:endParaRPr lang="ru-RU" sz="1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28604" y="7500958"/>
            <a:ext cx="585791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0" y="3000364"/>
            <a:ext cx="585791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857496" y="2714612"/>
            <a:ext cx="90165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bIns="0" anchor="ctr">
            <a:spAutoFit/>
          </a:bodyPr>
          <a:lstStyle/>
          <a:p>
            <a:pPr algn="ctr">
              <a:tabLst>
                <a:tab pos="2400300" algn="l"/>
              </a:tabLst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Calibri" pitchFamily="34" charset="0"/>
              </a:rPr>
              <a:t>1,5л.</a:t>
            </a:r>
            <a:endParaRPr lang="ru-RU" sz="1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йс фасовка  01.04.13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прайс фасовка  01.04.13</Template>
  <TotalTime>1371</TotalTime>
  <Words>471</Words>
  <Application>Microsoft Office PowerPoint</Application>
  <PresentationFormat>Экран (4:3)</PresentationFormat>
  <Paragraphs>193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прайс фасовка  01.04.13</vt:lpstr>
      <vt:lpstr>Слайд 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IGOR</cp:lastModifiedBy>
  <cp:revision>243</cp:revision>
  <dcterms:created xsi:type="dcterms:W3CDTF">2013-03-04T05:41:44Z</dcterms:created>
  <dcterms:modified xsi:type="dcterms:W3CDTF">2018-05-31T09:38:56Z</dcterms:modified>
</cp:coreProperties>
</file>